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Jordan's Last Longer!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Jordan's</c:v>
                </c:pt>
                <c:pt idx="1">
                  <c:v>Nike's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99968"/>
        <c:axId val="68539456"/>
        <c:axId val="91886208"/>
      </c:bar3DChart>
      <c:catAx>
        <c:axId val="1299968"/>
        <c:scaling>
          <c:orientation val="minMax"/>
        </c:scaling>
        <c:delete val="0"/>
        <c:axPos val="b"/>
        <c:majorTickMark val="out"/>
        <c:minorTickMark val="none"/>
        <c:tickLblPos val="nextTo"/>
        <c:crossAx val="68539456"/>
        <c:crosses val="autoZero"/>
        <c:auto val="1"/>
        <c:lblAlgn val="ctr"/>
        <c:lblOffset val="100"/>
        <c:noMultiLvlLbl val="0"/>
      </c:catAx>
      <c:valAx>
        <c:axId val="68539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9968"/>
        <c:crosses val="autoZero"/>
        <c:crossBetween val="between"/>
      </c:valAx>
      <c:serAx>
        <c:axId val="91886208"/>
        <c:scaling>
          <c:orientation val="minMax"/>
        </c:scaling>
        <c:delete val="1"/>
        <c:axPos val="b"/>
        <c:majorTickMark val="out"/>
        <c:minorTickMark val="none"/>
        <c:tickLblPos val="nextTo"/>
        <c:crossAx val="68539456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Jordan's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Shoe Brands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2.25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Nike's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Shoe Brands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Adidas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Shoe Brands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91930624"/>
        <c:axId val="78409088"/>
        <c:axId val="0"/>
      </c:bar3DChart>
      <c:catAx>
        <c:axId val="91930624"/>
        <c:scaling>
          <c:orientation val="minMax"/>
        </c:scaling>
        <c:delete val="0"/>
        <c:axPos val="b"/>
        <c:majorTickMark val="out"/>
        <c:minorTickMark val="none"/>
        <c:tickLblPos val="nextTo"/>
        <c:crossAx val="78409088"/>
        <c:crosses val="autoZero"/>
        <c:auto val="1"/>
        <c:lblAlgn val="ctr"/>
        <c:lblOffset val="100"/>
        <c:noMultiLvlLbl val="0"/>
      </c:catAx>
      <c:valAx>
        <c:axId val="78409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9306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Student</a:t>
            </a:r>
            <a:r>
              <a:rPr lang="en-US" baseline="0" dirty="0" smtClean="0"/>
              <a:t> </a:t>
            </a:r>
            <a:r>
              <a:rPr lang="en-US" dirty="0" smtClean="0"/>
              <a:t>Shoe </a:t>
            </a:r>
            <a:r>
              <a:rPr lang="en-US" dirty="0"/>
              <a:t>Preferences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Shoe Preferences</c:v>
                </c:pt>
              </c:strCache>
            </c:strRef>
          </c:tx>
          <c:explosion val="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Jordan's</c:v>
                </c:pt>
                <c:pt idx="1">
                  <c:v>Nike's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34</c:v>
                </c:pt>
                <c:pt idx="1">
                  <c:v>24</c:v>
                </c:pt>
                <c:pt idx="2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0.67949</cdr:y>
    </cdr:from>
    <cdr:to>
      <cdr:x>0.10876</cdr:x>
      <cdr:y>0.88698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1066800" y="2971801"/>
          <a:ext cx="839811" cy="9074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8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26E6491-EDFB-4875-BAE0-DAC89BA36C46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A4BC09-F8BE-4BF4-8D0E-2F968466AC2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6491-EDFB-4875-BAE0-DAC89BA36C46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BC09-F8BE-4BF4-8D0E-2F968466AC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6491-EDFB-4875-BAE0-DAC89BA36C46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8A4BC09-F8BE-4BF4-8D0E-2F968466AC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6491-EDFB-4875-BAE0-DAC89BA36C46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BC09-F8BE-4BF4-8D0E-2F968466AC2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6E6491-EDFB-4875-BAE0-DAC89BA36C46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8A4BC09-F8BE-4BF4-8D0E-2F968466AC2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6491-EDFB-4875-BAE0-DAC89BA36C46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BC09-F8BE-4BF4-8D0E-2F968466AC2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6491-EDFB-4875-BAE0-DAC89BA36C46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BC09-F8BE-4BF4-8D0E-2F968466AC2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6491-EDFB-4875-BAE0-DAC89BA36C46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BC09-F8BE-4BF4-8D0E-2F968466AC2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6491-EDFB-4875-BAE0-DAC89BA36C46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BC09-F8BE-4BF4-8D0E-2F968466AC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6491-EDFB-4875-BAE0-DAC89BA36C46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A4BC09-F8BE-4BF4-8D0E-2F968466AC2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6491-EDFB-4875-BAE0-DAC89BA36C46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BC09-F8BE-4BF4-8D0E-2F968466AC2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26E6491-EDFB-4875-BAE0-DAC89BA36C46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E8A4BC09-F8BE-4BF4-8D0E-2F968466AC2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kahoot.i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2133600" cy="1828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You </a:t>
            </a:r>
          </a:p>
          <a:p>
            <a:pPr algn="ctr"/>
            <a:r>
              <a:rPr lang="en-US" sz="3200" dirty="0" smtClean="0"/>
              <a:t>will </a:t>
            </a:r>
          </a:p>
          <a:p>
            <a:pPr algn="ctr"/>
            <a:r>
              <a:rPr lang="en-US" sz="3200" dirty="0" smtClean="0"/>
              <a:t>decide!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Jordan’s Better than Nike’s?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57600"/>
            <a:ext cx="2619375" cy="175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4267200"/>
            <a:ext cx="693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solidFill>
                  <a:schemeClr val="bg1"/>
                </a:solidFill>
              </a:rPr>
              <a:t>VS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469" y="3740727"/>
            <a:ext cx="26765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9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adley Hand ITC" panose="03070402050302030203" pitchFamily="66" charset="0"/>
              </a:rPr>
              <a:t>Cost of the Shoe:</a:t>
            </a:r>
            <a:br>
              <a:rPr lang="en-US" dirty="0" smtClean="0">
                <a:latin typeface="Bradley Hand ITC" panose="03070402050302030203" pitchFamily="66" charset="0"/>
              </a:rPr>
            </a:br>
            <a:r>
              <a:rPr lang="en-US" dirty="0" smtClean="0">
                <a:latin typeface="Bradley Hand ITC" panose="03070402050302030203" pitchFamily="66" charset="0"/>
              </a:rPr>
              <a:t>Higher the cost higher the quality!</a:t>
            </a:r>
            <a:endParaRPr lang="en-US" dirty="0">
              <a:latin typeface="Bradley Hand ITC" panose="03070402050302030203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1" t="15690" r="26830" b="5086"/>
          <a:stretch/>
        </p:blipFill>
        <p:spPr bwMode="auto">
          <a:xfrm>
            <a:off x="381001" y="1752601"/>
            <a:ext cx="2285999" cy="233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99" t="54830" r="5491" b="13731"/>
          <a:stretch/>
        </p:blipFill>
        <p:spPr bwMode="auto">
          <a:xfrm>
            <a:off x="2819400" y="1752600"/>
            <a:ext cx="2479965" cy="176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0" t="68087" r="6662" b="21496"/>
          <a:stretch/>
        </p:blipFill>
        <p:spPr bwMode="auto">
          <a:xfrm>
            <a:off x="5320147" y="2219315"/>
            <a:ext cx="3519053" cy="78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0" y="3810000"/>
            <a:ext cx="876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VS.</a:t>
            </a:r>
            <a:endParaRPr lang="en-US" sz="4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73" t="51237" r="11773" b="29261"/>
          <a:stretch/>
        </p:blipFill>
        <p:spPr bwMode="auto">
          <a:xfrm>
            <a:off x="380998" y="4517886"/>
            <a:ext cx="3200402" cy="185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0" t="25095" r="11879" b="64867"/>
          <a:stretch/>
        </p:blipFill>
        <p:spPr bwMode="auto">
          <a:xfrm>
            <a:off x="4191000" y="3810000"/>
            <a:ext cx="4211780" cy="73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0" t="33464" r="32963" b="60840"/>
          <a:stretch/>
        </p:blipFill>
        <p:spPr bwMode="auto">
          <a:xfrm>
            <a:off x="4184072" y="4584612"/>
            <a:ext cx="2521527" cy="71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5299365" y="5443594"/>
            <a:ext cx="381000" cy="511997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91200" y="5955591"/>
            <a:ext cx="2733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Price drop usually means </a:t>
            </a:r>
          </a:p>
          <a:p>
            <a:r>
              <a:rPr lang="en-US" dirty="0" smtClean="0"/>
              <a:t>sales are low!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512724" y="3200400"/>
            <a:ext cx="645324" cy="15952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20147" y="3359921"/>
            <a:ext cx="3733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price shows popularity/quality!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8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872286"/>
              </p:ext>
            </p:extLst>
          </p:nvPr>
        </p:nvGraphicFramePr>
        <p:xfrm>
          <a:off x="1135613" y="1676400"/>
          <a:ext cx="7721600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adley Hand ITC" panose="03070402050302030203" pitchFamily="66" charset="0"/>
              </a:rPr>
              <a:t>Quality:  Durability</a:t>
            </a:r>
            <a:br>
              <a:rPr lang="en-US" dirty="0" smtClean="0">
                <a:latin typeface="Bradley Hand ITC" panose="03070402050302030203" pitchFamily="66" charset="0"/>
              </a:rPr>
            </a:br>
            <a:r>
              <a:rPr lang="en-US" dirty="0" smtClean="0">
                <a:latin typeface="Bradley Hand ITC" panose="03070402050302030203" pitchFamily="66" charset="0"/>
              </a:rPr>
              <a:t>how long do they last?</a:t>
            </a:r>
            <a:endParaRPr lang="en-US" dirty="0">
              <a:latin typeface="Bradley Hand ITC" panose="03070402050302030203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3948" y="3276600"/>
            <a:ext cx="461665" cy="951211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US" b="1" dirty="0">
                <a:latin typeface="Calibri Light" panose="020F0302020204030204" pitchFamily="34" charset="0"/>
              </a:rPr>
              <a:t>Months</a:t>
            </a:r>
            <a:endParaRPr lang="en-US" b="1" dirty="0"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22860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 months!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3352800"/>
            <a:ext cx="1819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Only 12 months!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43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748069"/>
              </p:ext>
            </p:extLst>
          </p:nvPr>
        </p:nvGraphicFramePr>
        <p:xfrm>
          <a:off x="1676400" y="1828799"/>
          <a:ext cx="7112000" cy="42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adley Hand ITC" panose="03070402050302030203" pitchFamily="66" charset="0"/>
              </a:rPr>
              <a:t>Sales:  </a:t>
            </a:r>
            <a:br>
              <a:rPr lang="en-US" dirty="0" smtClean="0">
                <a:latin typeface="Bradley Hand ITC" panose="03070402050302030203" pitchFamily="66" charset="0"/>
              </a:rPr>
            </a:br>
            <a:r>
              <a:rPr lang="en-US" dirty="0" smtClean="0">
                <a:latin typeface="Bradley Hand ITC" panose="03070402050302030203" pitchFamily="66" charset="0"/>
              </a:rPr>
              <a:t>Who sells more shoes?</a:t>
            </a:r>
            <a:endParaRPr lang="en-US" dirty="0">
              <a:latin typeface="Bradley Hand ITC" panose="03070402050302030203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1377" y="2969683"/>
            <a:ext cx="553998" cy="161198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400" dirty="0" smtClean="0"/>
              <a:t>In billions $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2198132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$2.25 Billion!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4521139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$300 Million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4890471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$40 Million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6172200"/>
            <a:ext cx="2809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*According to Forbes.com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36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2970117"/>
              </p:ext>
            </p:extLst>
          </p:nvPr>
        </p:nvGraphicFramePr>
        <p:xfrm>
          <a:off x="381000" y="1719263"/>
          <a:ext cx="84074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1260" cy="1054394"/>
          </a:xfrm>
        </p:spPr>
        <p:txBody>
          <a:bodyPr/>
          <a:lstStyle/>
          <a:p>
            <a:r>
              <a:rPr lang="en-US" dirty="0" smtClean="0">
                <a:latin typeface="Bradley Hand ITC" panose="03070402050302030203" pitchFamily="66" charset="0"/>
              </a:rPr>
              <a:t>Student Survey:  </a:t>
            </a:r>
            <a:br>
              <a:rPr lang="en-US" dirty="0" smtClean="0">
                <a:latin typeface="Bradley Hand ITC" panose="03070402050302030203" pitchFamily="66" charset="0"/>
              </a:rPr>
            </a:br>
            <a:r>
              <a:rPr lang="en-US" dirty="0" smtClean="0">
                <a:latin typeface="Bradley Hand ITC" panose="03070402050302030203" pitchFamily="66" charset="0"/>
              </a:rPr>
              <a:t>Out of the student body who prefers what shoe?</a:t>
            </a:r>
            <a:endParaRPr lang="en-US" dirty="0">
              <a:latin typeface="Bradley Hand ITC" panose="03070402050302030203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181600"/>
            <a:ext cx="31136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Jordan’s:  35 students</a:t>
            </a:r>
          </a:p>
          <a:p>
            <a:r>
              <a:rPr lang="en-US" dirty="0" smtClean="0"/>
              <a:t>Nike’s:  24 students</a:t>
            </a:r>
          </a:p>
          <a:p>
            <a:r>
              <a:rPr lang="en-US" dirty="0" smtClean="0"/>
              <a:t>Other:  11 students </a:t>
            </a:r>
          </a:p>
          <a:p>
            <a:endParaRPr lang="en-US" dirty="0"/>
          </a:p>
          <a:p>
            <a:r>
              <a:rPr lang="en-US" dirty="0" smtClean="0"/>
              <a:t>Total Students Surveyed:  70 </a:t>
            </a:r>
          </a:p>
        </p:txBody>
      </p:sp>
    </p:spTree>
    <p:extLst>
      <p:ext uri="{BB962C8B-B14F-4D97-AF65-F5344CB8AC3E}">
        <p14:creationId xmlns:p14="http://schemas.microsoft.com/office/powerpoint/2010/main" val="344728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On your iPad, go to the following website:</a:t>
            </a:r>
          </a:p>
          <a:p>
            <a:pPr marL="45720" indent="0">
              <a:buNone/>
            </a:pPr>
            <a:endParaRPr lang="en-US" sz="2800" dirty="0" smtClean="0"/>
          </a:p>
          <a:p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kahoot.it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Enter Game Pin</a:t>
            </a:r>
            <a:r>
              <a:rPr lang="en-US" sz="2800" dirty="0"/>
              <a:t> </a:t>
            </a:r>
            <a:r>
              <a:rPr lang="en-US" sz="2800" dirty="0" smtClean="0"/>
              <a:t>on the Screen!</a:t>
            </a: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adley Hand ITC" panose="03070402050302030203" pitchFamily="66" charset="0"/>
              </a:rPr>
              <a:t>Let’s See who believes what shoe is best! </a:t>
            </a:r>
            <a:br>
              <a:rPr lang="en-US" dirty="0" smtClean="0">
                <a:latin typeface="Bradley Hand ITC" panose="03070402050302030203" pitchFamily="66" charset="0"/>
              </a:rPr>
            </a:br>
            <a:r>
              <a:rPr lang="en-US" dirty="0" smtClean="0">
                <a:latin typeface="Bradley Hand ITC" panose="03070402050302030203" pitchFamily="66" charset="0"/>
              </a:rPr>
              <a:t>Let’s take a vote!</a:t>
            </a:r>
            <a:endParaRPr lang="en-US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36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130</TotalTime>
  <Words>117</Words>
  <Application>Microsoft Office PowerPoint</Application>
  <PresentationFormat>On-screen Show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Grid</vt:lpstr>
      <vt:lpstr>Are Jordan’s Better than Nike’s?</vt:lpstr>
      <vt:lpstr>Cost of the Shoe: Higher the cost higher the quality!</vt:lpstr>
      <vt:lpstr>Quality:  Durability how long do they last?</vt:lpstr>
      <vt:lpstr>Sales:   Who sells more shoes?</vt:lpstr>
      <vt:lpstr>Student Survey:   Out of the student body who prefers what shoe?</vt:lpstr>
      <vt:lpstr>Let’s See who believes what shoe is best!  Let’s take a vote!</vt:lpstr>
    </vt:vector>
  </TitlesOfParts>
  <Company>Grand Blanc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Jordan’s Better than Nike?</dc:title>
  <dc:creator>nbarnows</dc:creator>
  <cp:lastModifiedBy>nbarnows</cp:lastModifiedBy>
  <cp:revision>10</cp:revision>
  <dcterms:created xsi:type="dcterms:W3CDTF">2014-06-23T14:29:20Z</dcterms:created>
  <dcterms:modified xsi:type="dcterms:W3CDTF">2014-06-23T16:39:47Z</dcterms:modified>
</cp:coreProperties>
</file>