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6109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427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4532025" y="210725"/>
            <a:ext cx="4076699" cy="191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G.B. Muckrakers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4762625" y="2058000"/>
            <a:ext cx="34551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“If there was a problem, yo I’ll solve it…”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Vanilla Ice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350" y="428625"/>
            <a:ext cx="4295775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On-screen Show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light-gradient</vt:lpstr>
      <vt:lpstr>G.B. Muckrakers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G.B. Muckrakers</dc:title>
  <dc:creator>Amber Hall</dc:creator>
  <cp:lastModifiedBy>Amber Hall</cp:lastModifiedBy>
  <cp:revision>1</cp:revision>
  <dcterms:modified xsi:type="dcterms:W3CDTF">2015-07-10T15:06:14Z</dcterms:modified>
</cp:coreProperties>
</file>